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7" r:id="rId3"/>
    <p:sldId id="261" r:id="rId4"/>
    <p:sldId id="262" r:id="rId5"/>
    <p:sldId id="263" r:id="rId6"/>
    <p:sldId id="270" r:id="rId7"/>
    <p:sldId id="265" r:id="rId8"/>
    <p:sldId id="266" r:id="rId9"/>
    <p:sldId id="257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0285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23-08-22T23:45:54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3944 6772 0,'25'0'281,"0"0"-250,-1 0-31,1 0 31,0 0-15,-25 24-1,74-24 1,-49 0-1,-25 25-15,25-25 16,25 0 15,-26 0 0,1 0-31,0 0 16,0 0 0,0 0-1,-1 0 16,51 0-15,-50 0-16,24 0 16,-24 0-16,25 0 15,-1 0-15,1 0 16,24 0-16,-24 0 15,0 0-15,-1 0 16,1 0-16,-25 0 16,-1 0-16,1 0 15,0 0 16,0 0-15,0 0-16,-1 0 16,1 0-16,0 0 15,25 0-15,-26 0 16,1 0-1,0 0-15,25 0 16,-1 0 0,1 0-1,-25 0 1,24 0-1,-24 0 1,0 0 0,0 0-1,-1 0-15,1 0 16,0 0-1,0 0 1,24-25 0,1 25-1,-25 0 1,25 0-16,-26 0 15,1 0 1,0-24-16,0 24 16,0-25-1,-1 25 1,1 0-16,0 0 15,25 0 1,-1 0 0,-24 0-1,0 0-15,0 0 16,-1 0-16,1 0 15,25 0 1,-25 0 0,-1 0-1,1 0 1,99 0-1,-74 0-15,-1 0 16,-24 0-16,25 0 16,-25 0-16,-1 0 15,1 0-15,0 0 16,0 0-16,0 0 15,0 0-15,-1 0 16,26 0-16,74 0 47,-99 0-47,0 0 15,24 0-15,1 0 16,-25 0 0,-1 0-1,1 0 16,0 0-31,0 0 16,49 0 15,-24 0-15,-25 0-1,-1 0 1,1 0-16,0 0 16,25 0-1,-1 0 1,-24 0-1,25 0-15,-26 0 16,100 0 0,-99 0-16,0 0 31,0 0-16,0 0 1,0 0-16,24 0 16,-24 0-16,0 0 15,24 0-15,-24 0 16,25-25-16,-25 25 15,24 0 1,-24 0 0,0 0-1,0 0 1,-1 0-1,1 0-15,0 0 16,25 0-16,-26 0 16,1 0-1,0 0 16,25 0-15,-26 0 0,1 0-16,0 0 31,0 0-16,0 0 1,-1 0 0,1 0-1,0 0-15,74 0 31,-74 0-15,0 0 0,0 0-1,0 0 16,-1 0 1,1 0-17,0 0 16,0 0 1,0 0 14,-1 0-46,1-25 32,0 25-1,0 0 0,0 0 0,-1 0 32,1 0-32,0 0 0,0 0 31,0 0 16,-25-25-46,24 25-17,1 0 32,0 0 31</inkml:trace>
  <inkml:trace contextRef="#ctx0" brushRef="#br0" timeOffset="6288.685">2778 6449 0,'0'-25'62,"0"50"125,0 0-171,25 0 15,-25 0-15,0-1-16,25-24 15,-25 25 1,25 50 0,-25-51-1,0 1 1,0 0-16,24-25 15,-24 25-15,0 24 32,0-24-1,0 0-16,0 25 17,25-50-17,-25 25-15,0-1 47,0-48 171,25 24-202,-25-25 0,0 0-1,25 25 1,-25-25-1,0 0 17,25 25-17,-25-25-15,0 1 16,0-1 15,24 25-15,-24-25 62,0 0-47,0 0-16,0 1 32,0-1-16,0 0-15,0 0 0,25 25 62,0 0 124,-25 25-186,25 25 15,-25-26-15,25-24-1,-25 25-15,0 0 47,24-25-31,-24 25 15,25-25 0,0 0 0,-25 25-15,25-25 31,-25 24-32,25-24 17,-1 0 61,-24 25-77,25 0-1,-25-50 204,0 0-188,0 1 0,0-1-15,0 0-16,0 0 31,0 0-15,0 1 15,0-1-31,0 0 31,25 25-31,-25-25 31,0 0 16,0 1-31,0-1-1,0 0 32,0 0-16,0 0-15,0 1-1,0-1 17,0 0 30,0 0-46,0 0-16,0 1 15,0-1 16,-25 25 32</inkml:trace>
  <inkml:trace contextRef="#ctx0" brushRef="#br0" timeOffset="7608.851">3398 6226 0,'0'0'0,"0"25"218,0 0-186,25-1-32,-25 1 15,0 0 1,25 25 15,-25-26-31,25 1 16,-25 0-1,0 0 1,0 0 15,0-1-15,0 1 46,24 0-62,-24 0 47,0 0 93</inkml:trace>
  <inkml:trace contextRef="#ctx0" brushRef="#br0" timeOffset="8648.982">3497 6300 0,'0'-24'172,"25"24"-172,-25-25 15,25 0 1,0 25-16,-25-25 0,25 25 15,-1 0 1,1 0-16,-25-25 16,25 25-16,0 0 15,0 0 16</inkml:trace>
  <inkml:trace contextRef="#ctx0" brushRef="#br0" timeOffset="9521.092">3448 6424 0,'25'0'78,"-1"0"-47,1 0-16,-25-24-15,25 24 16,0 0 0,0-25-16,-1 25 15,1 0 1,-25-25 109,25 25 15</inkml:trace>
  <inkml:trace contextRef="#ctx0" brushRef="#br0" timeOffset="10632.231">3473 6623 0,'24'0'78,"-24"25"-31,25-25-32,0 0 1,0 0-16,0 0 31,49 0-15,-49 0-16,0-25 15,0 25 1,-1-25 31,1 0 124</inkml:trace>
  <inkml:trace contextRef="#ctx0" brushRef="#br0" timeOffset="12377.451">3820 6152 0,'25'0'172,"0"0"-157,-25 24 1,0 1-1,24-25 1,-24 25-16,0 0 16,0 0-1,25-25-15,-25 24 16,25 26-1,-25-25 17,0 0-17,0-1 1,25 1 15,-25 0-15,0 25-1,25-50 235,-1 0-219,1 0-15,0 0 15,25 0 0,-26-25-15,-24 0-16,25 25 15,0 0 32,0 0-16,0-25 0,-1 25 125</inkml:trace>
  <inkml:trace contextRef="#ctx0" brushRef="#br0" timeOffset="14044.947">4291 6028 0,'25'0'171,"-25"24"-140,25 1-15,-25 0 0,25 0-1,-25 0 1,0-1-16,0 1 15,24-25 1,-24 25 0,25 25-1,-25-26 16,0 1-15,25-25-16,-25 25 16,25-25 202,0 0-202,-1 0-1,1 0 16,25-25-15,-25 0 0,-1 25 62,1 0-47,0 0 78</inkml:trace>
  <inkml:trace contextRef="#ctx0" brushRef="#br0" timeOffset="30689.015">18008 3001 0,'25'0'171,"0"0"-140,0 0 1,-1 0-17,1 0 1,0 0 31,25 0 15,-26 0-31,1 0 0,0 0-15,0 0 15,0 0-15,-1 0 46,1 0-31,0 0 1,0 0-17,0 0 32,-1 0-16,1 0 0,0 0 1,-25 25 264,-25-25-265,25 25-15,-25-25-1,25 25 1,-24 0 0,-1-25-1,0 24-15,0-24 16,25 25-1,-25-25 1,25 25 0,-24-25 15,-1 25 0,0 0 0,0-25-15,25 24-1,-25-24-15,1 0 32,24 25-17,-25 0 1,0 0 15,0-25-15,0 25-1,1-25 16,24 24-15,-25-24 109,50 0 31,-1 0-141,26 0 17,-25 0-1,0 0-16,-1 0 1,1 0 0,0 0 15,0 0 16,0 0-32,-1 0 16,1 0 16,0 0-16,0 0-15,0 0 62,-1 0-47,26 0 47,-25 0 47</inkml:trace>
  <inkml:trace contextRef="#ctx0" brushRef="#br0" timeOffset="32680.677">18926 3150 0,'0'-25'78,"-25"25"-16,0 0-31,1 0-31,-1 0 31,0 0-15,25 25-16,-25-25 16,0 0-1,25 25 1,-24 0-1,24 0 32,0-1-16,0 1 1,0 0-17,0 0 48,24-25-32,1 0-16,-25 25 1,25-25 0,0 0 30,0 0 1,-1 0-16,1 0 1,0 0-1,0 0 16,0 0 15,-25-25-46,24 25 62,-24-25-47,25 0 0,-25 0 94,0 1-94,-25-1 78,25 0-93,-24 25-16,-1 0 171,0 0-139</inkml:trace>
  <inkml:trace contextRef="#ctx0" brushRef="#br0" timeOffset="33712.807">19124 3175 0,'25'0'47,"-25"25"171,0 0-202,0-1-1,0 1 1,0 0-16,0 0 15,0 0 32,0-1-47,0 1 31</inkml:trace>
  <inkml:trace contextRef="#ctx0" brushRef="#br0" timeOffset="34776.939">19124 3150 0,'25'0'156,"0"0"-93,0 25-32,0-25-16,-1 0 17,-24 25-1,0 0-31,25-25 31,-25 24 47,25-24-78,0 0 16,-25 25-1,25-25 16,-25 25 47,24-25-62,1 25 15,0 0-15,0-25 77,-25 24-77</inkml:trace>
  <inkml:trace contextRef="#ctx0" brushRef="#br0" timeOffset="35827.071">19397 3101 0,'0'24'156,"0"1"-140,0 0-1,0 0 1,0 0-1,0-1 1,25 1 0,-25 0 30,0 0-30,0 0 78</inkml:trace>
  <inkml:trace contextRef="#ctx0" brushRef="#br0" timeOffset="36833.208">19521 3101 0,'0'24'171,"0"1"-139,0 0-1,0 0-16,0 0 1,0-1 0,0 1-1,0 0 1,0 0-16,0 0 31</inkml:trace>
  <inkml:trace contextRef="#ctx0" brushRef="#br0" timeOffset="37864.406">19546 3150 0,'0'-25'125,"0"1"-78,25 24 46,0 0-46,0 0-31,-1 0 15,76 0 0,-76 0-31,1 0 16</inkml:trace>
  <inkml:trace contextRef="#ctx0" brushRef="#br0" timeOffset="38957.464">19496 3225 0,'25'0'94,"0"0"-63,0 0-31,0 0 15,-25-25 17,25 25-32,-1 0 46,1 0 110</inkml:trace>
  <inkml:trace contextRef="#ctx0" brushRef="#br0" timeOffset="40256.63">19546 3349 0,'25'0'124,"0"0"-124,0 0 16,-1 24 15,1-24 16,0 0 0,0 0 78,0 0-110,-1 0 16,1 0 32,0 0-48,-25-24 1,25 24 31,0 0-16</inkml:trace>
  <inkml:trace contextRef="#ctx0" brushRef="#br0" timeOffset="44002.1">20662 3125 0,'-25'0'187,"1"0"-171,-1 0 15,25 25 0,-25-25-15,0 0 0,25 25-16,-25-25 15,25 25 16,0 0 1,-24-25-1,24 24-31,0 1 15,0 0 17,0 0-17,0 0 16,0-1-15,24 1 15,1-25-15,0 0-16,0 25 31,0-25 0,-1 0-15,1 0-1,0 0 17,0 0 14,0 0 1,0 0-31,-25-25 15,24 25-15,-24-25 15,0 1 0,25 24 0,-25-25 0,0 0 32,0 0-32,0 0-15,0 1 62,0-1 46,-25 25-108,25-25 109,-24 25-94,24-25-15,-25 25 62</inkml:trace>
  <inkml:trace contextRef="#ctx0" brushRef="#br0" timeOffset="45072.218">21010 3150 0,'0'-25'32,"0"1"108,0 48 32,0 1-157,0 0 1,0 0-1,0 0 1,0-1 0,0 1-1,0 0 1,24 0-1,-24 0-15,0-1 16,0 1 0,0 0-1</inkml:trace>
  <inkml:trace contextRef="#ctx0" brushRef="#br0" timeOffset="46142.37">21034 3101 0,'-24'0'62,"24"-25"-46,0 0 108,24 25-108,-24-25-16,50 25 16,24-25-1,-49 25 16,0 0-15,0 0 0,0 0 15,-1 0-16,26 0 1,-25 0 0</inkml:trace>
  <inkml:trace contextRef="#ctx0" brushRef="#br0" timeOffset="47272.511">21084 3249 0,'25'0'172,"0"0"-157,-1 0 1,1 0-16,0 0 15,0 0 1,24 0-16,-24 0 16,0 0-16,0 0 15,49 0-15,-24 0 16,-25 0-1</inkml:trace>
  <inkml:trace contextRef="#ctx0" brushRef="#br0" timeOffset="48688.688">22151 2977 0,'0'24'171,"0"26"-155,0-25-16,0 0 16,0-1-16,0 1 15,0 0-15,0 0 31,0 0 1,0-1-1,0 1 31,0 0-31,0 49-15,0-49 15,0 0 63,0 0-63,0 0-31</inkml:trace>
  <inkml:trace contextRef="#ctx0" brushRef="#br0" timeOffset="49696.812">22051 3522 0,'0'-25'16,"0"1"31,25 24 155,0-25-186,0 25 15,0 0-31,-1-25 31,1 25 1,25 0 14,-50-25-46</inkml:trace>
  <inkml:trace contextRef="#ctx0" brushRef="#br0" timeOffset="50572.926">21952 3101 0,'0'-25'16,"25"25"-16,0-25 15,-25 0 1,25 25 77,-1 0-77,1 0 15,0 0-15,0 0-1,-25-25 17,25 25-32,-1 0 62,1 0 110</inkml:trace>
  <inkml:trace contextRef="#ctx0" brushRef="#br0" timeOffset="51465.041">22423 3125 0,'25'0'110,"-25"25"-95,0 0 16,25 25-15,-25-1 0,0-24-1,0 0 16,0 0-31,0-1 16,0 1 0,0 0-16,0 0 15,0 0 79</inkml:trace>
  <inkml:trace contextRef="#ctx0" brushRef="#br0" timeOffset="52370.149">22448 3225 0,'-25'-25'15,"50"25"204,0 0-219,0 0 31,24 49-15,-24-24-1,-25 0 1,25-25-16,0 25 0,0 0 31,-1-1-15,1 1-1,0 0 1</inkml:trace>
  <inkml:trace contextRef="#ctx0" brushRef="#br0" timeOffset="53505.291">22671 3125 0,'0'25'218,"0"0"-187,0 0-15,0 0 15,25-25-15,0 24-1,-25 1 1,0 0-16,0 0 15,0 0 1,0-1 187,0 1-188</inkml:trace>
  <inkml:trace contextRef="#ctx0" brushRef="#br0" timeOffset="54492.416">22870 3101 0,'0'24'156,"0"1"-141,0 0 1,0 0 0,0 0-16,0-1 15,25-24 16,-25 50-15,0-25 0,25 0 62,-25-1-63,0 1 1,0 0-1</inkml:trace>
  <inkml:trace contextRef="#ctx0" brushRef="#br0" timeOffset="55459.54">23068 3076 0,'0'25'109,"0"-1"-77,0 1-17,0 0 1,0 0-1,0 0 1,0-1 0,0 1-1,0 25 1,0-25 15,0-1-15,0 26 15,0-25-16</inkml:trace>
  <inkml:trace contextRef="#ctx0" brushRef="#br0" timeOffset="56547.676">22920 3324 0,'0'-25'109,"24"25"-77,1 0-1,0 0-16,0 0 1,0 0 62,-1 0-31,-24-25 15</inkml:trace>
  <inkml:trace contextRef="#ctx0" brushRef="#br0" timeOffset="57632.81">23192 3101 0,'0'24'172,"0"1"-141,0 0-15,0 0-1,0 0 1,0-1-1,0 1 17,0 0-17,0 0-15,0 0 31,0-1 188,25 1-188,-25 0-15,0 0-1,0 0-15,0-1 16</inkml:trace>
  <inkml:trace contextRef="#ctx0" brushRef="#br0" timeOffset="58752.95">23366 3101 0,'25'0'94,"-25"24"-63,0 1-15,0 0-1,25 25 1,-25-26 0,0 1-1,0 0 16,0 0-31,0 0 16,0-1 0,0 1-16,0 0 187,0 0-156</inkml:trace>
  <inkml:trace contextRef="#ctx0" brushRef="#br0" timeOffset="61745.098">23416 3200 0,'0'-25'15,"0"0"16,24 25-15,1 0 46,-25-25-46,25 25 109,0 0-47,0 0 31,-25 25-78,0 0 63,0 0-63,0 0 78,0-1-78,-25-24 1,0 0 61,25 25-93,-25-25 47,0 0-31,25 25-1,25-25 250,0 0-109,0 0-109,0 0 16,-1 0-32,1 0-16,0 0 79,-25 25-78,25-25-1,-25 25 32,25-25-47,-25 24 78,0 1-16,0 0 1,0 0-16,0 0 31,-25-25-63,0 0 16,0 0 16,0 0-31,1 0-1,24 24 1,-25-24 0,0 25 30,0-25 1,0 0 0,25-25 125</inkml:trace>
  <inkml:trace contextRef="#ctx0" brushRef="#br0" timeOffset="62830.238">23788 3150 0,'24'0'16,"1"25"108,-25 0-108,0 0-16,0-1 16,0 1-1,0 0-15,0 0 16,0 0-1,25-1 17,-25 1-32,0 0 15</inkml:trace>
  <inkml:trace contextRef="#ctx0" brushRef="#br0" timeOffset="64000.443">24110 3125 0,'0'25'93,"25"0"-77,-25 0-16,0 0 15,0-1 1,0 26 0,0-25 15,25 0-16,-25-1 17,0 1-17,0 0 1,0 0-1,0 0 219,0-1-202</inkml:trace>
  <inkml:trace contextRef="#ctx0" brushRef="#br0" timeOffset="65041.513">23961 3125 0,'25'0'94,"-25"-24"-78,25 24-1,0 0 1,0 0-1,-1 0 1,1-25 0,0 25-1,0 0 1,0 0 46,-1 0-15,1 0-31,0 0 93,0 0-109</inkml:trace>
  <inkml:trace contextRef="#ctx0" brushRef="#br0" timeOffset="66033.637">24482 3175 0,'0'0'0,"-25"0"234,25 25-219,0 0 1,0-1-1,0 1 1,0 0 0,0 25 15,0-26-16,0 1-15,25 25 32,-25-25-17,0-1 1,0 1-16,25-25 125</inkml:trace>
  <inkml:trace contextRef="#ctx0" brushRef="#br0" timeOffset="67881.871">24780 3225 0,'0'-25'125,"-25"25"-16,0 25-94,25-1 1,-25 1 15,25 0-15,0 25 15,0-26 0,0 1 16,0 0-31,25-25 15,0 0-16,-25 25-15,25-25 47,0 0 0,-1 0-16,1 0-15,0 0 15,0 0 16,0 0-32,0 0 1,-1 0 0,1 0 30,-25-25-46,0 0 16,25 25 0,-25-25-1,25 25 1,-25-24-16,0-1 47,0 0-32,0 0 16,0 0 16,-25 25 0,25-24-31,-25 24 15,0-25 0,1 25-15,-1 0 30,0 0-14,0 0-1,25 25 62</inkml:trace>
  <inkml:trace contextRef="#ctx0" brushRef="#br0" timeOffset="68888.995">25251 3175 0,'0'25'218,"0"0"-218,0-1 16,0 26 15,0-25-31,0 0 15,0-1 1,0 1 0,0 0-1,0 0-15,-25 0 16,1 24-1,24-24 1</inkml:trace>
  <inkml:trace contextRef="#ctx0" brushRef="#br0" timeOffset="69812.112">25226 3274 0,'25'0'78,"0"0"-32,25 0-30,-26 0 0,26 50 15,-50-25 31,25-25-46,0 24 15,-1 1 0,1-25-31,-25 25 16,25-25 93,0 25-93</inkml:trace>
  <inkml:trace contextRef="#ctx0" brushRef="#br0" timeOffset="71000.229">25549 3150 0,'0'25'187,"0"0"-155,0 0-17,0-1 1,0 1 15,0 0-15,0 0-16,0 0 31,0-1 109,0 1-109,0 0-15</inkml:trace>
  <inkml:trace contextRef="#ctx0" brushRef="#br0" timeOffset="75608.839">22324 6003 0,'0'-25'219,"25"25"-172,0 0-32,-25-25 1,25 25-1,-1 0 1,-24-25-16,25 25 16,0 0-1,0 0 1,0 0-16,-1 0 15,1-24 1,0 24 0,0 0-1,0 0 16,-1 0-15,1 0 0,0 0-1,0 0 1,-25-25 15,25 25-15,0 0-1,-1-25 1,1 25-16,0 0 15,0 0 1,0 0 0,-1 0 15,1 0-31,0 0 15,-25-25 1,25 25 0,24 0 15,-24 0 0,0 0 0,25 0-15,-26 0-1,1 0 48,0 0-63,0 0 31,24 0-15,-24 0-16,0 0 31,0 0 0,0-25-15,-1 25 15,26 0-16,-25 0 1,0 0 15,-1 0-15,1 0-1,-25-25 1,25 25-16,0 0 16,0 0-16,-1 0 15,-24-24 1,50 24-16,-25 0 15,0 0 17,-1 0-17,1 0-15,0 0 16,0 0-1,0-25-15,0 25 16,-1 0-16,1 0 16,0 0-16,0 0 15,0-25-15,-1 25 31,26 0 1,-50-25-32,25 25 15,24 0-15,1 0 16,-25 0-1,0 0 1,-1-25-16,1 25 16,0 0-1,49 0 16,-49-24-15,0 24 0,0-25 46,0 25-46,-1 0-16,1 0 15,0 0 16,0-25-15,49 25 0,-49 0-1,0 0 1,0 0-16,-1-25 15,1 25 1,0 0 15,0 0-31,0 0 16,0-25-1,-1 25 1,1 0 0,0 0-1,0 0 48,0 0-17,-25-24-14,24 24-32,1 0 47,0 0-16,0 0 16,0 0 15,-25-25-31,24 25-15,1 0-1,0 0 32,0 0 31</inkml:trace>
  <inkml:trace contextRef="#ctx0" brushRef="#br0" timeOffset="76945.008">25326 5184 0,'0'25'156,"0"0"-141,0 0 17,0-1-1,0 1-16,0 0-15,0 0 32,0 0-32,0-1 31,0 1-31,0 0 15,0 0 1,0 0 15,0-1-15,0 1 15,0 0 0,24 0 0,-24 0-15,0-1 15,0 1 47,0 0-47</inkml:trace>
  <inkml:trace contextRef="#ctx0" brushRef="#br0" timeOffset="79194.29">22250 5779 0,'0'25'188,"0"25"-157,0-25-16,0 0 1,25-25 0,-25 49-1,24-49 16,-24 25-31,0 0 32,0 0-17,0-1 16,0 1-15,0 0 15,0 0 32,0 0-63,0-1 31,0 1-16,0 0 32,0 0 47,0 0-79,0-1 17,0-48 46,25 24-63,-25-25-15</inkml:trace>
  <inkml:trace contextRef="#ctx0" brushRef="#br0" timeOffset="81561.589">23416 3746 0,'0'24'109,"0"1"-93,0 25-1,0-25 1,0-1-16,-25 1 15,25 25-15,0-25 16,0-1 0,0 1-16,0 25 31,0-25-31,0-1 15,0 1-15,0 0 16,0 0 0,0 0-16,0 24 15,0-24-15,25 49 16,-25-49-16,0 25 15,0-1-15,0-24 32,24 50-17,-24-51 1,0 1-16,0 0 15,0 0-15,25 0 16,-25-1-16,0 1 16,0 0-16,0 0 15,0 0-15,25 0 16,-25-1-1,0 26 1,0-25 15,0 0-31,0-1 31,0 1-31,25 0 16,-25 0 0,0 0 93,25-25-94,-25 24 1,0 1 78,24 0-79,-24 0 1,0 0 31,0-1-32,25-24 1,-25 25-16</inkml:trace>
  <inkml:trace contextRef="#ctx0" brushRef="#br0" timeOffset="82477.705">23366 5234 0,'25'0'109,"0"0"-78,-1 0 0,-24 25-31,25-25 16,-25 24 0,25 1-1,0-25-15,-25 25 16,25-25-16,-25 50 15,49-26 1,-49 1 0,25-25 155</inkml:trace>
  <inkml:trace contextRef="#ctx0" brushRef="#br0" timeOffset="83776.864">23763 5011 0,'0'24'172,"0"1"-172,0 0 31,0 0-15,-25 0-1,25-1-15,-25-24 16,25 25-16,0 0 15,-25 0-15,1 0 16,-1-1 15,25 1-15,-25 0 15,25 0 0,-25-25-15,25 25 15,-25-25 0,25 24 78,-24-24-93,24 25 0</inkml:trace>
  <inkml:trace contextRef="#ctx0" brushRef="#br0" timeOffset="98785.298">2456 2133 0,'0'25'109,"0"0"-94,0 0 1,0 123 0,0-123-16,0 25 15,0 24-15,0-49 16,0 0-16,0 0 15,0 24-15,0-24 16,0 0-16,0 0 16,0 0-1,0-1-15,0 1 31</inkml:trace>
  <inkml:trace contextRef="#ctx0" brushRef="#br0" timeOffset="101315.616">2456 2133 0,'24'0'63,"1"0"-32,0 0-15,25 0-1,-26 0-15,26 0 16,0 0-16,-1 0 15,-24 0 1,0 0 15,0 0 0,0 0 1,-25 25 61,24 0-62,-24 0-31,0-1 16,0 1 0,0 0-1,-24 0 16,24 0-15,-25-25 0,0 24-1,25 1 1,-25-25-1,25 25 1,-25-25 15,1 0 0,-1 25-15,0-25 0,0 0 15,25 25-16,-25-25 17,0 0 30,25 24-46,25-24 124,0 0-109,-25-24-31,25 24 16,0 0-1,0 0-15,-1 0 16,100 0 0,-99 0-1,25 0-15,-25 0 16,-1 0 15,1 0 0,-25 24-15,25-24-1,-25 25 1,0 0 15,0 25 0,0-26-15,0 1 15,0 0-15,0 0-1,0 0 1,-25-25 31,0 0-32,1 25 1,24-1-16,-25-24 16,0 0-16,0 0 15,0 25 1,-24-25-1,24 0 1,25 25 0,-50-25-16,1 0 31,24 0-16,0 0 1,0 0 15,0 0-15,1 0-1,-1 0 17,0 0-1,-25-25 0</inkml:trace>
  <inkml:trace contextRef="#ctx0" brushRef="#br0" timeOffset="102317.741">3225 2456 0,'24'24'109,"-24"1"-109,0 0 16,0 0-1,0 0-15,0-1 16,0 1 0,0 0-1,0 0 1,0 0 31,0 0-16,25-25 0,-25 24-31,0 1 94,0 0-63,25 0-16</inkml:trace>
  <inkml:trace contextRef="#ctx0" brushRef="#br0" timeOffset="102976.824">3225 2332 0,'24'-25'16,"1"25"15,-25-25-16</inkml:trace>
  <inkml:trace contextRef="#ctx0" brushRef="#br0" timeOffset="104224.981">3671 2604 0,'0'-24'63,"0"-1"-1,-50 25 63,26 0-94,-1 0 31,0 0-30,25 25-1,-25-25 0,25 24 16,0 1-32,0 0 17,0 0 14,0 0-30,25-25-16,-25 25 16,25-25 15,-25 24-16,25-24 17,24 0-1,-24 0-16,0 0-15,0 0 16,0 0 0,-25-24-16,24 24 15,1 0-15,-25-25 16,0 0-1,25 25-15,-25-25 32,0 0-17</inkml:trace>
  <inkml:trace contextRef="#ctx0" brushRef="#br0" timeOffset="105339.123">3746 2580 0,'0'24'93,"0"1"-77,0 0 0,0 0-1,0 0 1,24 0-1,-24-1 1,0 1 0,25-25-16,-25 25 15,0 25 16,0-26-31,25-24 16,-25 25-16,0 0 16,0 0 15,0 0-31,0-1 15,0 1 1,0 0 0,0 0 15,0 0 0,0-1-31,0 1 16,0 0-1,0 0-15,0 0 16,-25-1-1,0-24-15,1 25 32,24 0-1,-25-25-16,0 0 17,0 0-32,0 0 46,25 25-46,-25-25 16,1 0 15,-1 0-15,0 0-1,0 0 1,-173-75 15,148 51-31,-24-26 16,-1-24-16</inkml:trace>
  <inkml:trace contextRef="#ctx0" brushRef="#br0" timeOffset="106872.28">4366 2679 0,'24'-25'0,"1"25"15,-25-25 1,25 25-1,-25-25 64,0 1-33,-25 24 1,0 0-31,25-25-1,-24 25 1,-1 0 0,0 0 15,0 0-16,0 0 1,1 0 15,-1 0-31,0 0 47,0 0 0,0 0-32,1 0 1,24 25-16,-25-1 31,25 1-15,0 0 46,0 0-31,25-25-15,-1 25 0,1-25-1,0 0 1,0 0 46,0 0-46,-1 0-16,1 0 31,0 0-31,0 0 16,0-25-16,-1 25 15,1 0-15,0 0 16</inkml:trace>
  <inkml:trace contextRef="#ctx0" brushRef="#br0" timeOffset="107865.436">4465 2604 0,'0'25'47,"0"0"-16,0 25-15,0-25-1,0-1 1,0 1 0,0 25-1,0-25 1,0-1 15,0 1-15,25-25-16,-25 25 15,0 0 16,0 0-15,0-1 0,0 1 15,0 0 0,0 0-15,0 0-1,0-1 16,0 1-15,0 0 15,-25 0-31,0-25 31,25 25-31,-25-25 16,-24 24 15,24 1-15,0 0 15,-25-25 0,26 0-15,-26 0-1,25 0 1,0 0-16,1 0 16,-125-50-1</inkml:trace>
  <inkml:trace contextRef="#ctx0" brushRef="#br0" timeOffset="109684.666">4614 2729 0,'24'0'31,"-24"-25"-15,25 25-1,50 0 17,-51 0-32,1 0 15,0 0-15,25 0 16,-25 0-1,-1 0 1,1 0-16,0 0 16,0 0 15,24 0 31,-49-25-46,0 0-1,0 0 17,0 0-17,0 1 16,0-1-31,0 0 32,-24 25 14,-1 0-14,0 0 14,0 0 32,0 0-62,1 0 15,-1 0 32,25 25-63,0 0 15,-25-25 1,25 24-1,-25 1 1,25 0 0,0 0-1,0 0 1,0 0 15,0-1 16,25-24-32,-25 25 1,25-25 15,0 25-15,-1-25-16,1 0 47,0 0-16,0 0 16,0 0-32,-1 0 32,1 0-16,74 0 0</inkml:trace>
  <inkml:trace contextRef="#ctx0" brushRef="#br0" timeOffset="112300.034">5308 2530 0,'0'0'0,"25"0"31,0 0 62,0 0-77,-1 25 15,1 0 0,-25-1-15,25 1 0,-25 0 15,25 0-31,-25 0 62,0 0-46,0-1 31,0 1-1,0 0-30,0 0 0,-25-25-16,25-25 156,0 0-141,0 0 16,0 1 16,0-1-31,0 0-1,0 0 1,0 0 0,0 0-1,0 1 79,0-1-79,0 0 110,25 0-109,0 25 62,-1 0-31,26 0-16,-25 0-16,-25-25 32,25 25-47,-1 0 16,1 0 15,-25 25 265,0 0-280,0 0 0,0 0 15,0-1 0,0 1-31,0 0 47,0-50 171,0 0-202,-25 25 62,25-24-63,-24 24 32,-1 0 16</inkml:trace>
  <inkml:trace contextRef="#ctx0" brushRef="#br0" timeOffset="113243.113">6449 2232 0,'0'25'109,"0"74"-77,0-74-17,0 0 1,0 0-1,0 24-15,0-24 16,0 0-16,0 0 16,25 0-16,-25 24 15,0-24 1,0 0-1,25 49 1,-25-24-16,0-25 16,0 0-16,0-1 15,0 1-15,0 0 16,0 0-16,0 0 15,0-1 17</inkml:trace>
  <inkml:trace contextRef="#ctx0" brushRef="#br0" timeOffset="115954.453">6201 2654 0,'25'0'47,"0"0"-31,0 0-1,24 0 1,-24 0-1,0 0 1,0 0-16,-25-25 16,24 25-1,1 0 1,0 0-1,0 0-15,0 0 32,-1 0-1,-24-25-31,0 1 47,25 24-32,-25-25 1,25 0-1,-25 0 1,0 0 0,25 1-1,-25-26 1,0 0-1,0 75 282,0 0-282,0 0 1,0 0-16,0-1 16,0 1-16,0 0 31,0 25 0,0-26-31,0 1 16,0 0-1,0 0 1,0 0-1,0 0 1,0-1 0,0 1-1,0 25 16,0-25-15,0-1 62,0 1-78,0 0 16,0 0-1,0 0 1,0-1 140,25-73 31,-25 24-187,24-25 16,-24 26-1,0-26-15,0 25 31,0 0-15,0 1 0,0-1-1,25 25 16,-25-25 47,25 0-31,0 25-31,0 0 15,-25-25-31,24 25 16,-24-25-1,25 25 1,0 0 46,-25 25-15,25 25-31,-25-25-1,0 0 1,0-1-1,0 1 1,0 0 0,0 0-1,0 0 32,0-1-47,25 1 31,0-25 0,-25 25-15,24 0 15,-24 0-15,25-25-16,-25 24 15,0 1-15,25-25 16,0 25-16,0-25 31,-1 0-15,1 0-1,0 0-15,-25-25 16</inkml:trace>
  <inkml:trace contextRef="#ctx0" brushRef="#br0" timeOffset="117531.654">7119 2877 0,'25'0'94,"0"0"-32,-1 0-31,1 0-15,0-24-1,0 24 17,0 0-17,-1 0 16,26-25-15,-50 0-16,0 0 16,25 25-16,-25-25 31,0 1-16,0-1 17,0 0-17,0 0 16,-25 25 1,0-25 14,0 25-46,1 0 32,-1 0-17,0 0 16,0 0-15,0 0 46,1 25-15,24 0-31,0 0-1,0 0 17,0-1-17,0 1 16,0 0-15,0 0 0,0 0-1,0 24 1,24-49 31,-24 25-32,0 0 1,25-25-1,0 0 1,-25 25 0,25-25-16,0 24 15,24-24 16,-24 0-15,25 0 0,-26 0-1,1 0-15,0 0 31,0 0-15,0 0 31,-1 0-32,1 0 17,0 0-17,0-24 63</inkml:trace>
  <inkml:trace contextRef="#ctx0" brushRef="#br0" timeOffset="119820.939">7962 2654 0,'0'-25'16,"25"25"218,25 0-218,-25 0-16,-1 0 15,1 0-15,25 0 16,-1 0-1,1 0 17,-25 0-17,0 0 1,-1 0-16,1 0 15,25 0-15,-25 0 16,-1 0 0,1 0-16,-50 0 156,1 0-141,-1 0 1,-99 50-1,74-25-15,25 0 16,-24-1 0,24 1-16,0 0 15,0 0 63,25 0-62,-24-25 202,24 24-218,0 1 31,-25-25-15,0 0 0,25 25-1,0 0 63,-25-25-62,25 25-1,25-25 235,0 0-219,0 0-15,-1 0-1,26 0 1,-25 0 0,0 0 15,-1 0 0,1 0-15,0 0-1,25 0 16,-26 0 63,1 0-63,0 0-15,0 0-1,0 0 1,-1 0 0,1-25 15</inkml:trace>
  <inkml:trace contextRef="#ctx0" brushRef="#br0" timeOffset="121400.128">8657 2778 0,'0'-25'16,"-25"25"124,25 25-124,-25 25 15,25-25-31,0-1 31,0 1-15,0 0 15,0 0 0,25 0-15,-25-1-1,25-24 1,-25 25-1,25-25 1,-1 0 0,1 0 46,0 0-46,0 0 15,0 0 0,-25-25-31,0 1 16,24 24-1,-24-25 1,0 0 15,25 25-31,-25-25 31,0 0-15,0 1 15,0-1-15,0 0 15,0 0-16,-25 0 1,1 25 78,-1 0-79,25-24-15,-25 24 31,0 0 63,0 0-47,1 0-32</inkml:trace>
  <inkml:trace contextRef="#ctx0" brushRef="#br0" timeOffset="123108.352">8905 2629 0,'25'25'156,"-25"0"-140,0 0-1,24-25 1,-24 25-16,0-1 15,0 1 1,0 0-16,25-25 16,-25 25 15,0 0-16,0-1 1,0 1 0,0 0-1,0 0 1,25-25 265,-25-25-266,25-49 16,-25 49-15,25 25 0,-25-25 15,25 0 0,-25 0-31,0 1 16,24 24-1,1 0 250,0 49-233,-25-24-17,0 0 1,25-25-16,-25 25 15,0-1 1,0 1-16,25-25 16,-25 25-1,24-25-15,-24 25 16,0 0 31,25-1-32,0-24 141,0 0-140,0 0-1,-1 0-15</inkml:trace>
  <inkml:trace contextRef="#ctx0" brushRef="#br0" timeOffset="124872.573">9475 2877 0,'-24'0'46,"48"0"142,1 0-188,0 0 15,0 0 1,0 0-16,24 0 15,-24 0 1,0 0 0,0 0-16,-1 0 15,1 0 48,-25-24-48,0-1 32,0 0-31,0 0 30,0 0-30,-25 1 0,25-1-1,-49 25 16,49-25-31,-25 25 16,0 0 78,0 0-32,1 25-46,24 0-1,-25-1 16,25 1-15,-25 50 0,0-75-16,25 24 46,0 1 1,25 0-16,-25 0-15,25-25 0,-25 25-1,25-25 16,-25 24-15,24-24 0,1 25-1,0-25 1,25 0 31,-26 0-32,1 0 1,0 0 62,0 0-78,0 0 31,-1 0-15,1 0-1,0 0 48</inkml:trace>
  <inkml:trace contextRef="#ctx0" brushRef="#br0" timeOffset="128012.979">10344 2753 0,'0'-24'16,"0"-1"-16,24 25 15,-24-25 16,0 50 157,25-25-188,-25 25 15,0-1 1,0 1-1,25 25 1,-25-25-16,25-1 16,-25 1-16,0 0 31,0 0-16,25-25 235,-1-25-219,-24 0-31,25-24 16,0 24-16,0-25 15,0 50-15,-1-49 16,1 24 0,-25 0-1,25 25 16,-25 25 110,0 0-126,0-1-15,0 1 16,25 0-16,-25 0 16,25 0-1,-25-1 1,24 1-1,-24 0 17,25-25 92,0 0-108,-25-50 0,25 50-1,-25-49-15,25-1 16,-1 1-1,1 49-15,-25-25 16,25 25 0,-25-25-1,25 25 172,-25 25-171,0 24 0,25 1-1,-25-25 1,0 0-16,0-1 0,0 1 31,24 0-15,-24 0-1,25-25 1,-25 25-1,0-1 1,25-24 0,0 0 46,0-24-62,-1 24 16,1-50-16,0 25 15,0 0-15,0 1 16,-25-1-1</inkml:trace>
  <inkml:trace contextRef="#ctx0" brushRef="#br0" timeOffset="130296.3">11361 2604 0,'0'25'109,"0"25"-78,0-25-15,-25-25-16,25 25 15,0-1-15,-25 1 16,0-25-1,25 25 1,0 0 0,0 0 15,25-25 0,-25 24-15,25-24-16,0 0 46,-1 0 1,1 0-47,0 0 16,0 0-1,0 0 1,-1 0-16,-24-24 31,25 24-15,-25-25-1,0 0 1,25 25 0,-25-25-1,0 0 16,0 1-15,0-1 0,-25 25 30,0 0-30,1-25 0,-1 25-1,0 0 1,0 0-1,0 0-15,25-25 156,25 25-140,0 0 15,0-25-15,0 25 31,-1 0-47,1 0 31,0 0-16,0 0 1,0 0 0,-1 0 62,1 25-47,0-25-31,-25 25 15,25-25 1,-25 25 0,0 0-1,25-25 32,-25 24-47,24 1 31,-24 0 0,0 0-15,25 0 0,-25-1 15,0 1-31,25 0 31,-25 0 31,-25-25-30,0 0-17,25 25-15,-24-25 109,-1-25-77,25 0-17,0 0-15,0 0 16,0 1-1,0-1 1,0 0 15,0 0 0,25 25-31,24-49 47,-49 24-47,25-25 16,0 25 15,0 25 0,-25-25-15,24 25-1,-24-24-15,25 24 32,-25-25-17,25 25 1</inkml:trace>
  <inkml:trace contextRef="#ctx0" brushRef="#br0" timeOffset="131657.425">11956 2828 0,'25'0'47,"-1"0"31,1 0-47,25 0 0,-25 0-15,-1 0-1,1 0 1,-25-25 15,25 25 0,0-25 1,0 0-1,-25 1 0,0-1-15,-25 25 46,-25-25-46,-49-25-1,74 50 63,0 0-62,25 25-16,-24-25 15,24 25 1,-25-25 0,25 25 30,-25-25-46,25 25 16,0-1 0,0 1-1,0 25 1,0-25-1,0-1 1,0 1 0,25-25 15,-25 25-16,25-25 17,-1 0 30,1 0-46,0 0 15,0 0-31,0 0 15,-1 0-15,1 0 16,0 0 0,0 0-16,0 0 15,0 0-15,-1 0 16,1 0-1,25 0 1,-1 0 0,-24 0-16,0 0 15,0 0-15</inkml:trace>
  <inkml:trace contextRef="#ctx0" brushRef="#br0" timeOffset="132544.536">12799 2356 0,'25'0'93,"-25"25"-77,25 0-16,0 0 16,-25 0-16,0 24 15,24 1 1,-24 99-1,0-100 1,0 1-16,0-25 16,0 0-16,0-1 15,0 1-15,0 0 16,25-25-1,-25 25-15,0 0 32,0-1-1,0 1-16,0 0 1,0 0-16,0 0 16</inkml:trace>
  <inkml:trace contextRef="#ctx0" brushRef="#br0" timeOffset="133280.633">12650 2753 0,'0'-24'47,"25"24"0,0 0-31,0-25-16,0 25 15,-1 0 1,1-25-1,0 25 1,0 0 0,0 0-1,-1 0 16,1 0 16,0 0-31,-25-25 31,0 0-16,0 0 0,0 1 0</inkml:trace>
  <inkml:trace contextRef="#ctx0" brushRef="#br0" timeOffset="136152.111">12948 2555 0,'25'-25'15,"-50"50"-15,50-75 32,-25 25-17,0 1 1,0-1-16,0 0 31,0 0-15,0 0-1,0 50 172,0 0-171,0 0 0,0 24-1,0 51 16,0-76-15,0 1 0,0 0-1,0 0 1,0 0-1,25 0 1,-25-1 0,0 1-1,0 0 32,0 0-31,0 0-1,0-1 1,24-24-1,-24 25-15,0 0 16,0 0 0,0 0 30,0-1-30,0 51 0,25-75 124,-25-25-93,25 25-32,-25-25-15,0 0 16,0 1-16,0-1 16,0 0-1,0 0 1,25-24-1,-25 24-15,0 0 16,0 0 0,25 25-16,-25-25 15,0 1 1,24 24 171,1 24-140,-25 1-32,0 0 1,25-25-16,-25 25 16,25 0-16,-25-1 15,0 1 1,25 0-16,-25 0 31,0 0 63,25-1-79,-25 1 16,24-25 32,1 0-63,0 0 31,0-25 0,0 25 0,-1 0-15,-24-24 0,25 24-1,0-25 1,0 25-1,0 0 17,-25-25-17,0 0 16,0 0 1,0 1-17,0-1 16,-25 25 94,0 0-78,0 0 15,25 25-15,-25-25-31,25 24-1,-24-24 17,24 25-17,-25-25 1,25 25-16,0 0 31,0 0 0,0-1 0,0 1-15,25-25 0,-25 25-1,0 0 1,24-25-1,1 0 1,-25 25 0,25-25 15,0 0-16,0 0 1,-1 0 15,1 0 16,0 0-47,0 0 31,0 0 16,-25-25-31,0 0 15,24 25-16</inkml:trace>
  <inkml:trace contextRef="#ctx0" brushRef="#br0" timeOffset="138504.333">14312 2778 0,'0'-25'140,"0"1"-124,-25-1 0,25 0-1,-24 25 1,-1-25-1,0 25-15,0 0 32,0 0-17,1 0 1,-1 0-1,0 0 1,0 0 15,0 0-31,25 25 31,-24 0-15,24 0 0,0-1 15,0 1 0,0 0-31,0 0 16,0 0 15,0-1 0,0 1-15,24-25-1,-24 25 1,25-25-16,0 0 16,-25 25-1,25-25 16,-25 25-15,25-25-16,-25 24 31,24-24-15,1 0-1,0 0 1,25 0 15,-26-24-15,1 24-1,-25-25 1,25 25-16,-25-25 16,0 0-16,0 0 15,0 1 1,0-26-1,0 0 17,0 26-17,-25 24 63,0 0-47,25 24 125,0 1-140,0 0-16,25 49 31,-25-49-15,25-25-1,-25 25 1,25-25 15,-25 25-15,25-25-1,0 25 1,-1-1 0,-24 1-1,25-25 1,0 0 62,0 0-63,0 0 1,-1 25 0,1-25-1,0 0 1</inkml:trace>
  <inkml:trace contextRef="#ctx0" brushRef="#br0" timeOffset="139648.478">14759 2729 0,'0'-25'125,"-25"0"-32,0 25-77,0 0-1,1 0 17,-1 0-1,0 50-16,25-26 1,-25 1 15,25 0-15,-25 0-16,25 0 31,0-1 0,0 1-15,25-25-1,-25 25 17,0 0-17,25-25-15,0 0 47,0 0-31,-1 0 15,1 0-16,0 0 17,0 0-32,0 0 15,-1 0 16,1 0-15,0 0 0,0 0 15,0 0 0,-1 0-15</inkml:trace>
  <inkml:trace contextRef="#ctx0" brushRef="#br0" timeOffset="140488.585">15056 2332 0,'0'-25'32,"-24"25"-17,24 25 63,0-1-78,0 1 16,0 0-16,0 0 15,0 0-15,0-1 16,0 26-16,0-25 16,0 0-16,0 24 15,0 75 1,0-99-1,0 0-15,0 0 16,0 0-16,24-25 16,-24 24-16,0 1 15,25 0 1,-25 0-1,0 0 1,0-1 15,0 26-15,25-50-16,0 0 78,0 0-47,-1 0-31</inkml:trace>
  <inkml:trace contextRef="#ctx0" brushRef="#br0" timeOffset="141187.672">14883 2828 0,'0'-25'47,"25"25"-32,-1 0 1,1-25-16,0 25 15,25 0 1,-26 0-16,1 0 16,0 0-1,0 0-15,0-25 31,-1 25 1,1 0 14</inkml:trace>
  <inkml:trace contextRef="#ctx0" brushRef="#br0" timeOffset="141672.734">15205 2753 0,'0'25'63,"0"0"-48,0 0 1,0 0 15,0-1 0,0 1-15,0 0-1,0 0-15,25-25 16,-25 25 0,0-1 30,25-24-14,0 0-1,-1 0 16</inkml:trace>
  <inkml:trace contextRef="#ctx0" brushRef="#br0" timeOffset="142336.819">15205 2654 0,'0'-25'171</inkml:trace>
  <inkml:trace contextRef="#ctx0" brushRef="#br0" timeOffset="143727.592">15354 2729 0,'0'0'0,"0"-25"47,0 74 172,0 1-219,0-25 31,0 0-16,0-1-15,0 1 16,0 0 0,0 0 62,25-25-63,-25 25 1,0-1 15,25-24-15,-25 25-16,25-25 109,-1 0 16,-24-25-79,25 25-30,-25-24 0,25-51-1,-25 50 1,25 1-16,-25-1 15,25 25 1,-25-25 0,0 0-1,0 0 1,0 1-1,0-1 1,0 0 0</inkml:trace>
  <inkml:trace contextRef="#ctx0" brushRef="#br0" timeOffset="144616.694">15627 2704 0,'25'0'47,"-25"25"93,0-1-124,0 1 15,0 0-31,0 0 16,0 0-1,0-1 16,0 1-31,0 0 32,0 0-17,25 0 126,-25-1-126,0 1 1</inkml:trace>
  <inkml:trace contextRef="#ctx0" brushRef="#br0" timeOffset="145408.789">15602 2604 0,'0'-24'63,"25"24"93,-25-25-156,25 0 15</inkml:trace>
  <inkml:trace contextRef="#ctx0" brushRef="#br0" timeOffset="146312.905">15900 2307 0,'0'-25'15,"0"50"63,25 0-62,-25-1-16,24 26 16,-24-25-16,0 0 15,0-1 1,0 1-16,0 0 15,0 25-15,0-26 16,0 1-16,0 99 31,0-74-31,0-25 16,0 0-16,0-1 15,0 1 1,0 0-16,0 0 16,0 0 15,0-1 47,0 1-63,0 0 1</inkml:trace>
  <inkml:trace contextRef="#ctx0" brushRef="#br0" timeOffset="147032.993">15751 2828 0,'25'0'78,"0"0"-62,-1 0 0,1 0-1,0 0 16,0 0-15,0 0 0,-1 0-1,1 0 1,0 0-1,0 0 1,0 0 0,-1 25-16,1-25 31,0 0-16,0 0 48,0 0-32</inkml:trace>
  <inkml:trace contextRef="#ctx0" brushRef="#br0" timeOffset="147577.18">16197 2704 0,'25'25'94,"-25"-1"-79,0 1 1,25 0-1,0 0 79,0 0-78,-25-1-1,24-24 1,1 0 15</inkml:trace>
  <inkml:trace contextRef="#ctx0" brushRef="#br0" timeOffset="148456.295">16396 2704 0,'0'25'109,"0"-1"-93,0 26 15,-25-50-15,25 25-16,0 0 15,0-1 1,0 1-16,0 0 31,-25 74-15,25-74-1,-25-25-15,25 25 16,0 0-1,-24-1 1,24 1 0,-25-25-1,25 25-15,-25 0 16,25 0-16,0-1 15,-50 76 1,50-76 0,0 1-1,-24 0-15,24 0 16,-25 0-1,0-1-15,25 1 16,-25-25-16,25 25 16,-25-25 30,-49-25-14</inkml:trace>
  <inkml:trace contextRef="#ctx0" brushRef="#br0" timeOffset="149481.422">16619 2307 0,'0'-25'32,"25"25"-17,-25 25 94,25 0-109,0-1 16,-25 1 0,0 0-1,0 0-15,0 0 16,0-1-16,0 26 15,0-25 1,0 49 0,0-24-1,0-25 1,0 24-1,0-24 1,0 0 15,24 0-15,-24 0-1,0-1 1,0 1 15</inkml:trace>
  <inkml:trace contextRef="#ctx0" brushRef="#br0" timeOffset="151160.632">16718 3150 0,'0'-25'31,"0"1"0,25 24-15,-25-25-1,0 50 141,0-1-140,0 1 15,0 0 0,25-25 125,0 0-93,0 0-16,-25-25-16,24 0 62,-24 1-77,0-1 46,-24 25 157,-1 0-141,0 0-47,0 0-15,0 0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0285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23-08-22T23:48:30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18331 7764 0</inkml:trace>
  <inkml:trace contextRef="#ctx0" brushRef="#br0" timeOffset="4176.529">22498 11633 0,'25'-24'187,"-1"24"-156,1-25-31,0 25 16,0 0 0,24-25 15,-24 25-31,0-25 15,0 25-15,0-25 16,0 25 0,-1 0-1,1-24-15,0 24 16,0 0-16,0 0 15,-1-25 17,51 0-17,-50 25-15,-25-25 16,24 25-16,1 0 15,0-25 1,0 25-16,24 0 16,-24 0-1,0 0-15,25-24 16,-1 24-16,-49-25 15,124 25 1,-99 0 0,0-25-16,24 25 15,1 0-15,0-25 16,-1 25-16,1 0 15,-1 0-15,-24-25 16,0 25-16,25 0 16,-25-24-16,-1 24 15,1 0 1,50-25-1,-51 25-15,1-25 16,0 25 0,25 0-16,-1 0 15,-24 0-15,25 0 16,-1-25-16,1 25 15,-25-25-15,24 25 16,1 0-16,-25 0 16,-1 0-1,150-49 1,-149 49-16,0-25 15,24 25-15,1 0 16,-25 0-16,0 0 16,24 0-16,-24 0 15,0-25-15,24 25 16,-49-25-16,25 25 15,0 0 1,0-25 0,0 25-1,-1 0 1,1 0-1,0 0 1,0 0-16,0-24 16,-1 24-16,26 0 15,-25 0-15,0 0 16,24-25-16,-24 25 31,0-25-15,0 25-16,-1 0 15,26 0 1,-25 0-1,24 0 1,-24-25 0,0 25-16,0 0 15,0 0-15,-1 0 16,51-25-1,-50 25 1,0-24 0,-1 24-16,1 0 0,0 0 15,0 0 1,0-25-16,-1 25 15,26 0 1,0-25 0,24 25 15,-24 0-16,-26 0 1,-24-25 0,25 25-16,0 0 15,0 0 1,0 0-16,-1 0 15,1 0 1,0-25 46,0 25-46,-25-24 0,25 24-16,-1 0 15,1 0 110,0 0-109,-25-25-1,25 25 94,-25-25-93,49 25 0,-49-25-16,25 25 15,0 0-15,-25-25 16</inkml:trace>
  <inkml:trace contextRef="#ctx0" brushRef="#br0" timeOffset="5256.667">26764 10418 0,'0'25'219,"0"0"-204,0 24 17,0-24-17,0 0-15,0 0 16,0-1-1,0 1-15,0 0 32,0 0-32,0 0 31,0-1-16,0 1 17,0 0-17,0 0-15,0 0 16,0-1-1,0 1-15,0 0 16,0 0 15,0 0 63,0-1-63,0 1 0</inkml:trace>
  <inkml:trace contextRef="#ctx0" brushRef="#br0" timeOffset="6872.87">22448 11460 0,'25'0'109,"0"25"-62,-25-1-47,0 1 16,25 25-1,-25-25 1,24-25-1,-24 24-15,0 1 16,0 0 0,0 0-1,0 0 1,0-1-1,0 1 1,0 0 15,0 0-31,0 0 16,0-1-1</inkml:trace>
  <inkml:trace contextRef="#ctx0" brushRef="#br0" timeOffset="11252.421">25326 2431 0,'-25'0'156,"0"0"-141,-25 74 17,26-49-17,-26 49-15,50-49 16,-50 50-16,26-50 15,-1 74-15,0-50 16,0 1-16,0 24 16,1-24-16,-51 74 15,50-50-15,-24 50 16,-1-49-1,-173 322 1,198-273-16,-25-75 16,26 1-16,24 0 15,-25-1-15,0-24 16,25 25-16,0-26 15,-25-24 1,25 25 0,-25 0-16,1 0 31,-51 173-16,50-148-15,-24-1 16,24 26-16,0-26 16,0 1-16,-24 0 15,24-1-15,25-24 16,-25 0-16,25 0 15,0 0-15</inkml:trace>
  <inkml:trace contextRef="#ctx0" brushRef="#br0" timeOffset="13178.775">25722 2009 0,'0'50'125,"0"-25"-125,0 24 16,0-24-16,0 25 15,0 123 1,0-123-1,0-25 1,0 24-16,0-24 16,0 0-16,0 24 15,0-24-15,0 0 16,0 0-16,0 25 15</inkml:trace>
  <inkml:trace contextRef="#ctx0" brushRef="#br0" timeOffset="15169.311">25698 2108 0,'0'-24'46,"0"-26"-14,24 50-17,1-50 1,25 26-1,-25 24 1,-25-25 0,24 25 30,1 0-14,0 0-17,0 0 1,0 25-1,-25-1 17,25-24-17,-1 0 1,-24 25-1,0 0 1,0 0 0,25 0-1,-25-1 1,0 1-16,0 0 15,-25 25 17,1-50-17,24 24 1,-25-24-1,0 0 1,0 25-16,0-25 16,25 25-1,-25-25 1,1 0 46,-1 0-46,25 25-1,0 0 1,-25-25 0,50-25 77,0 25-77,-1 0-1,-24-25 1,25 25-16,0 0 16,0 0-16,0 0 31,24-25-16,-24 25 17,0 0-17,0 0 1,0 0-16,-1 0 31,1 0-31,-25 25 31,25-25-15,-25 25-16,0 0 15,25-25 1,0 99 0,-25-74-16,0-1 15,0 1 1,0 0-1,0 0-15,0 0 32,0-1 14,0 1-14,-50 0-1,50 0-31,-25-25 15,25 25 1,-25-25-16,1 0 16,-1 25-1,0-25-15,0 0 16,0 0-16,1 0 15,-1 0 1,0 0 0,-25 0-1,25 0 1,1 0 15,-1 0-15,0 0-1,25-25 1,0 0 46,25 25-62,0 0 16</inkml:trace>
  <inkml:trace contextRef="#ctx0" brushRef="#br0" timeOffset="17291.49">26739 2456 0,'-24'-25'15,"-1"0"32,25-25-16,0 1-15,-25-1 0,0 50 30,0 0-30,1 0 0,-1 0-1,0 0 1,0 0-1,0 0 1,-49 0 0,49 0-1,25 25 1,-25 0-1,1 0 1,-1 24-16,25-24 16,-25 0-1,25 0-15,-25 24 16,0-49-1,25 75 1,0-51-16,0 1 16,25-25 46,0 0-31,-25 25-31,25-25 16,0 0 15,-1 0-31,1 0 16,0 0 15,0 0 0,0 0-15,-1-25-1,-24 0 1,25 1-1,-25-1 32,0 0-31,0-25 15,25 50-15,-25-24-16,25-1 15,0 0 1,-25 0-16,24 0 15,-24 1 1,25-1 0,0 25-1,-25 25 219,0-1-218,-25-24-1,25 25-15,0 0 32,0 0-32,0 0 31,-25-25-31,25 24 15,0 1 1,0 0-16,0 0 31,0 0 16,25-25-31,0 0 46,0 0-46,0 0 30,-1 0-14,1 0-1,0 0-16,0 0 1,-25-25 0,25 0-1,-1 25 1,1 0-1,0-25 32,0 0-16,0 25-31,-25-24 16,0-1 0,24 0-1,-24 0-15,0 0 16,0 1-16</inkml:trace>
  <inkml:trace contextRef="#ctx0" brushRef="#br0" timeOffset="18704.668">27211 2307 0,'25'-25'15,"-50"25"157,0-25-157,0 25 1,0 0 0,1 0-1,-1 0 1,0 0-1,0 0 17,0 25-17,0 0 1,25 0-1,-24-25-15,24 24 16,0 1-16,-25 0 16,0-25-16,25 25 15,0 0 1,0-1-16,0 1 31,0 25-15,0-25-1,25-25 32,0 0-16,-1 24 0,1-24 1,0 0-1,0 0-31,0 0 31,0 0-15,-1 0-1,1 25 1,0-25 15,0 0-31,0 0 16,-1 0-1,1 0 1,0 0-16,0 0 31,24 0-15,-24 0-1,0 0-15,0 0 16,0 0-16,-25-25 15,24 25 1,1 0-16,0 0 16,-25-24-1,0-1 1,50 0-1</inkml:trace>
  <inkml:trace contextRef="#ctx0" brushRef="#br0" timeOffset="19767.801">27682 1885 0,'0'-25'16,"-25"25"31,0 0 31,1 0-47,24 50-15,0-25-1,0 0-15,0-1 16,-25 1-16,25 25 15,0-25-15,-25-1 16,25 26 0,0 74-1,0-99-15,-25-25 16,25 25-16,0-1 15,0 1 1,0 0-16,0 0 16,-25 0-1,25-1 1,0 1-1,0 0 48,0 0-32,25-25-31,-25 25 16,25-25-1,0 0 1,0 24-1,-1-24 1,1 0 0,0 0 15,0 0-16,24 0 17,-24 0-17,0 0 1,0-24 15,-25-1-15,25 25-16,-25-25 15</inkml:trace>
  <inkml:trace contextRef="#ctx0" brushRef="#br0" timeOffset="20690.918">27459 2183 0,'0'25'218,"25"-25"-202,-1 0-16,1 0 15,0 0 1,0 0 0,0 0-16,-1 0 15,1 0 1,0 0 15,25 0-15,-26 0-16,-24-25 15,25 25 1,0-25 46</inkml:trace>
  <inkml:trace contextRef="#ctx0" brushRef="#br0" timeOffset="26916.702">27930 2480 0,'25'0'109,"0"0"-109,-1 0 31,1 0 16,0 0 31,-25-24-63,0-1 32,25 25-31,-25-25-16,25 0 31,-25 0-15,0 1 15,0-1-16,0 0 17,0 0-17,-25 25 157,0 0-125,25 25-16,-25-25-31,25 25 47,-49 0-32,49-1-15,-25-24 16,25 25-1,0 0 1,-25-25 0,25 25 15,-25-25-16,25 25 1,0-1 0,0 26 15,0 0-16,0-26 1,0 1 0,0 0-1,25-25 32,-25 25-31,25-25-1,0 0 1,-1 0-1,1 0 1,0 0 31,0 0-32,0 0 1,0 0 0,-1 0-1,1 0 16,-25-25-31,0 0 16,50 25 0,-50-25 15,25 25-16,-25-24-15,24 24 32,-24-25-17,25 0 1,-25 0-1,25 25 1,-25-25 0,25 25-1,-25-24 1,0-1-1,25 0-15,-1 0 32,-24 0-32,0 1 46,0-1 79,-24 25-16,-1 0-77,0 0 14,0 0-14,0 0-1,25 25 0,-24-25-31,24 24 16,0 1-1,0 0 48,0 0-48,0 0 16,24-1-15,1-24 15,0 0 16,0 0-16,0 0-31,-1 0 16,26 0-1,-25 0 1,49 0 15,-49 0 0,0 0-31,0 0 16,-1 0 0,1 0-1,0 0 1,0 0-1,0 0 48,-50 0 171,25 25-219,-25-25 1,0 25 0,25 0 15,-25 0-16,25-1-15,-24 26 32,24-25-17,-25 0 1,25 0 15,0-1-15,0 1-1,25-25 16,-25 25-15,24-25 15,1 0 0,0 0-15,0 0-16,0 0 16,-1 0-1,1 0-15,0 0 16,0 0-1,0-25 1,-1 25-16,1 0 16,0-25-1,74-49 1,-74 49-16,0 0 15,0 0 1,-25-24 0</inkml:trace>
  <inkml:trace contextRef="#ctx0" brushRef="#br0" timeOffset="27671.866">29121 2456 0,'0'24'78,"0"1"-63,0 0 1,0 0-1,0 0 1,0-1-16,0 1 16,0 25 15,0-25 78,25-25-62,-1 0-47,1 0 31,0 0-15,0 0-1,0 0 1,-1 0-1,26-25 17,-25 25-17,0 0 1,-25-25-16,24 25 15</inkml:trace>
  <inkml:trace contextRef="#ctx0" brushRef="#br0" timeOffset="28376.882">29170 2356 0,'0'-24'16,"0"-1"30</inkml:trace>
  <inkml:trace contextRef="#ctx0" brushRef="#br0" timeOffset="30329.129">29766 2580 0,'0'0'0,"24"0"63,1 0-32,0-25-16,0 25 32,-25-25-31,0 0-1,0 0 1,-25 25 15,0 0 0,25-24-15,-25 24 0,1 0-1,-1 0-15,-25 0 47,25 0-31,1 0 30,-1 0-30,0 0 15,0 0-31,25 24 16,-25 1-1,25 0 1,-24 0 0,-1 49-1,25-49-15,0 0 16,0 0-1,0 0 1,0-1 0,0 1 30,25-25-14,-1 0-32,26 0 31,-25 0-16,0 0 17,-1-25-17,1 1-15,0-1 16,-25 0-1,25 0 1,-25 0-16,25 0 31,-1-24-15,-24 24-1,0 0 1,0 0 0,0 1 77,25 48 63,-25 1-156,50 25 31,-50-25-15,0-1-16,0 1 16,25 0-16,-25 0 31,49 0-31,-49 0 15,25-25 1,-25 24-16,25-24 16,-25 25 77,25-25-93,-1 0 31,1 0-31,0 0 16,0 0 0,0 0-1,-25-25 1,24 25-1,-24-24-15,25-1 16,0 25-16,0-25 16,-25 0-1,74-74 1,-74 49-1,0 25 1</inkml:trace>
  <inkml:trace contextRef="#ctx0" brushRef="#br0" timeOffset="35791.806">24730 12328 0,'0'25'141,"0"24"-141,0 1 15,0 124 1,0-125-1,25 1-15,-25-1 16,0 1-16,25-25 16,0 49-16,-25-24 15,24-1-15,26 1 16,-50-25-16,25 49 15,-25-49 1,50 25-16,-50-1 16,74 125-1,-49-100 1,0-24-16,24 74 15,-49-74-15,50 24 16,-25-24-16,-1 49 16,26-25-16,-25 1 15,0 24-15,-1-50 16,26 26-16,-50-25 15,25-1 1,24 75 0,-49-74-16,25-25 15,-25-1 1,25 1-16,-25 0 15,0 0-15,50 24 16,-50 1-16,24 0 16,-24-1-16,0-24 15,25 49-15,-25-24 31,75 99-15,-75-124-16,0-1 16,24-24-16,-24 25 15,0 25 32,25-50-31,-25 25-16,25-25 15,-25 25-15,0-1 16,0 1-1,25-25 17,-25 25-32,0 0 15,0 0-15,0-1 16,25 26-16,-1-25 15,-24 0-15,0 24 16,0-24-16,0 0 16,0 24-16,0-24 15,50 50 16,-50-26-15,0-24 0,0 0-1,0 0 1,0-1-1,0 1 17,25 0-1,-25 0 0,0 0-15,0-1-1,0 1 1,0 0 15,0 0 0,25-25-31,-25 25 16,0-1-1,0 1 17,0 0 30,25-25-31,-25 25-15</inkml:trace>
  <inkml:trace contextRef="#ctx0" brushRef="#br0" timeOffset="37095.965">24929 16768 0,'0'25'94,"0"0"-79,0-1-15,0 76 31,0-76 1,0 1-17,0 0 16,0 0 1,0 0-17</inkml:trace>
  <inkml:trace contextRef="#ctx0" brushRef="#br0" timeOffset="38203.1">24929 16768 0,'25'0'93,"-1"0"-77,1 0-16,-25 25 15,25-25 1,0 25-16,0-1 16,-25 1-16,24 0 15,1 25 1,0-50-16,-25 24 15,25-24 1,-25 25 0,25-25 30,-25 25-30,24-25-16,-24 25 16,25 0-1,0-25 1,-25 24-16,25 1 31,0 0-15,-1 0-1,1-25 16,-25 25-31,25-25 16,-25-25 31,0-25-32</inkml:trace>
  <inkml:trace contextRef="#ctx0" brushRef="#br0" timeOffset="39040.206">25375 16694 0,'0'24'94,"0"1"-79,0 25 1,0-25-1,0-1-15,0 1 16,0 0 0,0 0-1,0 0 1,0-1-1,0 1 1,0 0-16,0 0 16,0 0-1,0-1 1,0 1-1,25-25 1</inkml:trace>
  <inkml:trace contextRef="#ctx0" brushRef="#br0" timeOffset="40497.396">25648 16867 0,'0'0'0,"0"-25"0,0 1 31,0-1-31,0 0 16,0 0-1,-25 25 110,0 0-109,1 25-1,24 0 1,-25-25 0,0 25-16,25-1 15,-25-24 16,25 50-15,0 0 0,0-26-1,0 1-15,0 0 16,0 0-1,0 0 1,0-1 0,0 1-16,25 0 46,0-25-30,-25 25 15,25-25-31,-1 0 47,1 0-16,0 0 32,-25-25-32,25 25-16,-25-25 1,0 0 0,0 1 46,0-1-31,0 0-15,0 0-1,0 0 1,0 1 15,0-1 63,0 0-79</inkml:trace>
  <inkml:trace contextRef="#ctx0" brushRef="#br0" timeOffset="41984.575">24954 16867 0,'-25'0'78,"25"25"-47,0 0 0,0 0-31,0-1 16,0 1-1,0 25 1,0-25 0,-25-25-1,25 24 1,0 1-1,0 0 1,0 0 0,0 0-1,0-1 94,0 1-93</inkml:trace>
  <inkml:trace contextRef="#ctx0" brushRef="#br0" timeOffset="43048.71">26541 16272 0,'-25'25'124,"0"24"-124,25-24 16,-24 50-16,24-26 16,0-24-16,-25 25 15,25-1-15,0 1 16,0-1-1,0 100 1,0-124 0,0 0-16,0 24 15,0-24-15,0 0 16,0 25-16,0-1 15,0-24 1,0 0 0</inkml:trace>
  <inkml:trace contextRef="#ctx0" brushRef="#br0" timeOffset="44295.88">26442 16892 0,'0'-25'47,"0"0"31,25 25-31,-1 0 0,1 0-32,0 0-15,0 0 16,0 0 0,-1 0 15,1 0 16,0 0-32,0 0 1,0 0 15,-25 25 0,24-25 1,-24 25-17,0 25 16,0-26-31,0 26 16,0-25 0,0 0 15,0-1 0,0 1-31,0 0 47,-24-25-16,-1 0 0,0 25-31,0-25 16,0 0-1,1 25 1,-1-25-16,0 0 31,0 0-15,0 0-16,-24 0 31,24 0-15</inkml:trace>
  <inkml:trace contextRef="#ctx0" brushRef="#br0" timeOffset="46240.115">27236 17041 0,'0'-25'0,"24"25"16,-24-25-1,25 25 1,0-25 0,0 25-1,-25-24 16,0-1-15,0 0 0,-25 25-1,0-25 1,0 0-16,1 25 15,-1 0-15,0 0 32,-25 0-1,26 0-16,-1 0 1,0 0 0,0 0-1,25 25-15,-25-25 16,-24 25-1,49 0 1,-25 0 0,25 24 15,0-24-16,0 0 1,0 0 0,0-1-16,0 1 31,0 0-16,25-25 1,-25 50 0,24-50-1,1 0 1,0 0 15,0 0-15,0 0-1,0 0 1,-25-25-1,24 25-15,1-25 16,0 0 0,0 0-1,0 1 1,-1-1-1,1 25 17,0-25-17,-25 0-15,0 0 16,25 25-1,-25-24 1,-25 73 187,25-24-172,0 49-15,0-49-16,0 0 15,0 0 1,25-25 62,0 0-31,-1 0-16,1 0 16,0 0-47,25 0 31,-26 0-16,1 0 1,-25-25 0,25 25-1,0 0 1,-25-25-16,25 25 15,-25-25-15,24 25 16,1-24 0,0-1-16,0 0 15</inkml:trace>
  <inkml:trace contextRef="#ctx0" brushRef="#br0" timeOffset="47481.265">27856 16867 0,'0'0'0,"0"25"15,0-50 110,0 0-94,0 1 1,-25 24 14,0 0-30,-25 0 0,26 0-1,24 24 1,-50-24-16,50 25 15,-25-25 1,25 25 31,-25-25-32,25 25-15,0 0 16,0-1 0,0 1-1,0 0 1,0 0-1,0 0 1,0-1 0,25 1 15,0-25-16,0 0 1,-25 25 0,25-25-1,-1 0 32,1 0-16,0 0-15,-25 25-16,25-25 15,24 0 1,-24 0 15,0 0-15,25-25-1,-26 0 17,1 0-17,0 1 1,0-51 15,0 50-15</inkml:trace>
  <inkml:trace contextRef="#ctx0" brushRef="#br0" timeOffset="48499.394">28153 16346 0,'-24'0'47,"24"25"-16,0 0-31,-25 0 16,25 0-16,-25-25 16,25 24-16,0 26 15,-25 49 16,25-74-31,0 25 16,-25-50-16,25 24 16,0 26-16,0-25 15,0 24 1,0-24-1,0 0 1,0 0 0,0 0 15,0-1 16,0 1-16,0 0-16,25-25 1,0 25-16,0 0 31,0-25 0,-1 0 16,1 24-31,0-24-16,0 0 31,0 0-15,-1 0-1,26 0 1,-25 0-1,0-24 1,24 24 0,-24-50-16</inkml:trace>
  <inkml:trace contextRef="#ctx0" brushRef="#br0" timeOffset="49104.469">27930 16694 0,'0'-25'78,"25"25"-78,0 0 15,-1 0-15,26-25 16,-25 25 0,0 0-1,0 0 1,-1 0-1,1 0 1,0 0 0,0 0-1,-25-25-15,25 25 16,-1 0-1,1 0-15,0 0 16</inkml:trace>
  <inkml:trace contextRef="#ctx0" brushRef="#br0" timeOffset="50584.657">28476 16942 0,'0'0'0,"0"24"125,25-24-94,-1 0-31,1 0 32,0 0-1,0 0-16,0 0 1,-1 0 0,-24-24-16,0-1 46,25 25-46,0-25 16,0 0 0,-25-24 15,0 24-16,0 0 1,-25 25-16,0 0 31,0 0-15,1 0-1,-1 0-15,0 0 16,0 0 0,0 0-1,-24 0 1,24 0-16,0 0 15,0 0 32,25 25-31,-24-25-16,24 25 15,-25-25 1,25 24-16,0 1 16,0 0-1,-25 0 16,25 0-31,0-1 16,0 1 0,0 0 15,0 0-16,0 0 1,25-25 0,0 24 15,-1 1-16,-24 0 1,25-25 0,0 0-16,-25 25 15,25-25 1,0 25-1,-1-25 1,26 24 0,-50 1-16,25-25 31,0 0-16,-1 0 17,1 0-32,0 0 31,0-25-16,0 25 17,-1 0-32,-24-24 15,25 24 1,-25-25-1,25 25 1</inkml:trace>
  <inkml:trace contextRef="#ctx0" brushRef="#br0" timeOffset="51759.849">28897 16867 0,'0'0'0,"25"0"63,0 0 15,0 0-47,-25 25-16,0 0-15,25-25 16,-25 25 0,0-1-16,0 1 15,24 0-15,-24 0 16,25-25-1,-25 25 17,0-1 30,0 1-31,0 0-15,-25 0-1,25 0 17,-24-25-32,-1 0 62,0 0-46,0 0-1,0 0 1,25-50 62,0 25-63,25 0 1,-25 1 0,25-1 15,-25 0-31,25 25 15,-25-25-15,25 0 16,-1 1 0,-24-1-1,25 25 1,-25-25 15,25 25 0,0-25-15,0 0 15</inkml:trace>
  <inkml:trace contextRef="#ctx0" brushRef="#br0" timeOffset="52432.887">29245 16793 0,'0'25'109,"0"-1"-94,0 1 1,0 0-16,0 0 31,0 0-31,0-1 16,0 1-1,0 25 17,25-25 46,-1-25-63,-24 49-15,25-49 63,25-25-32,-50 1-31</inkml:trace>
  <inkml:trace contextRef="#ctx0" brushRef="#br0" timeOffset="53256.992">29418 16718 0,'-24'0'47,"-1"0"0,0 0-16,0 0-15,25-24-1,-25 24 1,1 0-1,24-25 63,24 25 16,1 0-78</inkml:trace>
  <inkml:trace contextRef="#ctx0" brushRef="#br0" timeOffset="55467.268">29766 16867 0,'0'25'15,"0"0"1,0 0-16,0-1 15,0 1 1,0-50 171,0 1-171,0-1-1,0 0 32,-25 25-16,25-25-15,-25 25-16,0 0 16,0 0-1,25-25 1,-24 25-1,-1 0 1,0 0 15,0 0-15,0 0-1,1 0-15,-1 0 32,0 0-17,25 25 1,-25-25-1,0 50 1,25-25 0,0-1-1,0 1 1,0 0-1,0 0 1,0 0 0,0-1-1,0 1 16,50-25 16,-50 25-47,25-25 31,0 0 1,-1 0-17,1 0 1,0 0-1,0 0 1,0 0-16,-1 0 31,26-25-15,-50 0-1,0 1-15,25-1 16,-25 0 0,0 0-16,0 0 15,0 1 126,0-1-126,0 0 1,25 25 140,-25 25-125,24 0 0,-24-1-31,0 1 16,0 0-1,0 0-15,25-25 16,-25 25 0,25-1-1,-25 1 1,25-25 124,-25 25-140,25-25 16,-1 0-1,26 0 1,-25 0 0,0 0-1,-1 0 1,26-25-1,-25 25 1,-25-25-16,25 25 16,-25-24-16,24 24 15,-24-50-15,25 50 16,0-25-16,-25-24 15,25 24-15,-25 0 16,25-25-16,-25 26 16,0-125 15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6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5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3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9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9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D97BD2-387C-4491-8FED-32806C5791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670F24-43F2-4C31-9761-888AED15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0F1B-B6A2-DE55-5BEF-231E500F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2" y="5795139"/>
            <a:ext cx="10497273" cy="831867"/>
          </a:xfrm>
        </p:spPr>
        <p:txBody>
          <a:bodyPr>
            <a:normAutofit fontScale="90000"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“Antimicrobial effect of Sage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(Artemisia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tiripartita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Artemisia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trifida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against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Candida albicans, E. coli and Staphylococcus aureus spp.”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Faylene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Begay, Diné College School of STEM, Tuba City, Arizona 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pic>
        <p:nvPicPr>
          <p:cNvPr id="5" name="Picture 4" descr="A picture containing outdoor, clouds&#10;&#10;Description automatically generated">
            <a:extLst>
              <a:ext uri="{FF2B5EF4-FFF2-40B4-BE49-F238E27FC236}">
                <a16:creationId xmlns:a16="http://schemas.microsoft.com/office/drawing/2014/main" id="{0C6BCD71-0FA4-A424-4E02-4D504990D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927"/>
            <a:ext cx="10404675" cy="42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2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89396"/>
            <a:ext cx="11230378" cy="59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5153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40" y="586690"/>
            <a:ext cx="2004920" cy="1911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04" y="3688645"/>
            <a:ext cx="9601196" cy="763072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scientific experimental study to be conducted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Faylene Begay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Psychology, BS Biomed Sciences (in progress)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MS Biology Thesis Research (in progress)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 Supervisor: Prof. Dr. Shazia Tabassum Hakim PhD. Microbiology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STEM, Biomedical Sciences Department, 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Diné College, Tuba City campus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cap="all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  <a:ea typeface="+mn-lt"/>
                <a:cs typeface="+mn-lt"/>
              </a:rPr>
              <a:t>(Supported by: NSF-TCUP-ICE-TI-2202023)</a:t>
            </a:r>
            <a:br>
              <a:rPr lang="en-CA" sz="2000" cap="all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  <a:ea typeface="+mn-lt"/>
                <a:cs typeface="+mn-lt"/>
              </a:rPr>
            </a:br>
            <a:r>
              <a:rPr lang="en-CA" sz="2000" cap="all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  <a:ea typeface="+mn-lt"/>
                <a:cs typeface="+mn-lt"/>
              </a:rPr>
              <a:t>(NNR-23.484)</a:t>
            </a:r>
            <a:br>
              <a:rPr lang="en-CA" sz="2000" cap="all" dirty="0">
                <a:ln>
                  <a:noFill/>
                </a:ln>
                <a:solidFill>
                  <a:prstClr val="black"/>
                </a:solidFill>
                <a:latin typeface="Tw Cen MT" panose="020B0602020104020603"/>
                <a:ea typeface="+mn-lt"/>
                <a:cs typeface="+mn-lt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4F53F-51DD-4143-8430-4D38FFC1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95" y="4821706"/>
            <a:ext cx="2365453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C1C32-0AEE-4337-A14C-EA3E3C34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52" y="4671505"/>
            <a:ext cx="1441083" cy="14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FA87-DC91-416D-A784-E2817903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5" y="770097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Background: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5" y="570414"/>
            <a:ext cx="3652503" cy="204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AFB0-53FF-410A-B109-FE064391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078" y="3096344"/>
            <a:ext cx="7941319" cy="2171115"/>
          </a:xfrm>
        </p:spPr>
        <p:txBody>
          <a:bodyPr>
            <a:normAutofit/>
          </a:bodyPr>
          <a:lstStyle/>
          <a:p>
            <a:pPr marL="0" lvl="0" indent="0" algn="just" fontAlgn="base">
              <a:buClr>
                <a:srgbClr val="83992A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Sage (salvia officinalis L.) is a native plant and a medicinal herb that grows on Dine’ lands. Approximately 900 species have been identified globally having beneficial components that could help the world, like they have been used in Dine’ societies.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5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D52D-1C34-44F1-91B5-AC771F8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Aims &amp; Objectives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459844"/>
            <a:ext cx="3619030" cy="375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D8DA0-4862-439C-A00E-F42F4197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383" y="2556932"/>
            <a:ext cx="7960214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 check the effectiveness of sage when soaked in water, ethanol, methanol or acetone.</a:t>
            </a:r>
          </a:p>
          <a:p>
            <a:r>
              <a:rPr lang="en-US" dirty="0">
                <a:solidFill>
                  <a:schemeClr val="tx1"/>
                </a:solidFill>
              </a:rPr>
              <a:t>Two types of sage: </a:t>
            </a:r>
            <a:r>
              <a:rPr lang="en-US" i="1" dirty="0">
                <a:solidFill>
                  <a:schemeClr val="tx1"/>
                </a:solidFill>
              </a:rPr>
              <a:t>Artemisia </a:t>
            </a:r>
            <a:r>
              <a:rPr lang="en-US" i="1" dirty="0" err="1">
                <a:solidFill>
                  <a:schemeClr val="tx1"/>
                </a:solidFill>
              </a:rPr>
              <a:t>tiripartita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Artemisia </a:t>
            </a:r>
            <a:r>
              <a:rPr lang="en-US" i="1" dirty="0" err="1">
                <a:solidFill>
                  <a:schemeClr val="tx1"/>
                </a:solidFill>
              </a:rPr>
              <a:t>trifida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which grows in Southwest regions and are frequently used by Navajo people will be used. </a:t>
            </a:r>
          </a:p>
          <a:p>
            <a:r>
              <a:rPr lang="en-US" dirty="0">
                <a:solidFill>
                  <a:schemeClr val="tx1"/>
                </a:solidFill>
              </a:rPr>
              <a:t>We will check how good these extracts of sage will work against a yeast called </a:t>
            </a:r>
            <a:r>
              <a:rPr lang="en-US" i="1" dirty="0">
                <a:solidFill>
                  <a:schemeClr val="tx1"/>
                </a:solidFill>
              </a:rPr>
              <a:t>Candida albicans, and bacteria for example E. coli and Staphylococcus aureus </a:t>
            </a:r>
            <a:r>
              <a:rPr lang="en-US" dirty="0">
                <a:solidFill>
                  <a:schemeClr val="tx1"/>
                </a:solidFill>
              </a:rPr>
              <a:t>as a possible antibiotic compound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3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3E9D-0018-4318-BE82-7755303E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Material &amp; Methods: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BF78-11C3-485B-8CF1-C7B48CD0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187" y="1947332"/>
            <a:ext cx="1041620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Testing methods to be used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Broth dilution method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Agar plate method, and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Kirby Bauer’s disk diffusion method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Broth dilution is a standard method to determine Minimal Inhibitory Concentration (MIC)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These three methods are simultaneously being used to compare and help determine more accurate efficacy of our test compounds</a:t>
            </a:r>
          </a:p>
        </p:txBody>
      </p:sp>
    </p:spTree>
    <p:extLst>
      <p:ext uri="{BB962C8B-B14F-4D97-AF65-F5344CB8AC3E}">
        <p14:creationId xmlns:p14="http://schemas.microsoft.com/office/powerpoint/2010/main" val="254115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07" y="824248"/>
            <a:ext cx="7534141" cy="5061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520" y="1833634"/>
            <a:ext cx="31166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1. Soak sage leaves in water, </a:t>
            </a:r>
          </a:p>
          <a:p>
            <a:r>
              <a:rPr lang="en-CA" b="1" dirty="0"/>
              <a:t>    ethanol, methanol and</a:t>
            </a:r>
          </a:p>
          <a:p>
            <a:r>
              <a:rPr lang="en-CA" b="1" dirty="0"/>
              <a:t>    acetone.</a:t>
            </a:r>
          </a:p>
          <a:p>
            <a:r>
              <a:rPr lang="en-CA" b="1" dirty="0"/>
              <a:t>2. Mix test bacteria or yeast</a:t>
            </a:r>
          </a:p>
          <a:p>
            <a:r>
              <a:rPr lang="en-CA" b="1" dirty="0"/>
              <a:t>    with different dilutions of</a:t>
            </a:r>
          </a:p>
          <a:p>
            <a:r>
              <a:rPr lang="en-CA" b="1" dirty="0"/>
              <a:t>    sage extract and see if test</a:t>
            </a:r>
          </a:p>
          <a:p>
            <a:r>
              <a:rPr lang="en-CA" b="1" dirty="0"/>
              <a:t>    bacteria or yeast grow or</a:t>
            </a:r>
          </a:p>
          <a:p>
            <a:r>
              <a:rPr lang="en-CA" b="1" dirty="0"/>
              <a:t>    not</a:t>
            </a:r>
          </a:p>
          <a:p>
            <a:r>
              <a:rPr lang="en-CA" b="1" dirty="0"/>
              <a:t>3. Look for cloudiness: more</a:t>
            </a:r>
          </a:p>
          <a:p>
            <a:r>
              <a:rPr lang="en-CA" b="1" dirty="0"/>
              <a:t>    cloudiness bacteria present; </a:t>
            </a:r>
          </a:p>
          <a:p>
            <a:r>
              <a:rPr lang="en-CA" b="1" dirty="0"/>
              <a:t>    clear solution no bacteria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332" y="1114393"/>
            <a:ext cx="32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Broth Dilution Method:</a:t>
            </a:r>
          </a:p>
        </p:txBody>
      </p:sp>
    </p:spTree>
    <p:extLst>
      <p:ext uri="{BB962C8B-B14F-4D97-AF65-F5344CB8AC3E}">
        <p14:creationId xmlns:p14="http://schemas.microsoft.com/office/powerpoint/2010/main" val="155960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9D653-0ADB-405A-8393-839BFF7A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490" y="1454425"/>
            <a:ext cx="373976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31C682-C183-4B83-9C3A-3C6639A4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454425"/>
            <a:ext cx="428625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ACD56-6CD2-4A90-A629-3467696D3EB3}"/>
              </a:ext>
            </a:extLst>
          </p:cNvPr>
          <p:cNvSpPr txBox="1"/>
          <p:nvPr/>
        </p:nvSpPr>
        <p:spPr>
          <a:xfrm>
            <a:off x="3193774" y="5194852"/>
            <a:ext cx="6233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Agar well Diffusion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84160" y="767880"/>
              <a:ext cx="8313840" cy="173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800" y="758520"/>
                <a:ext cx="8332560" cy="17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44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E7DDA8-BEC7-4979-A8D2-F5A8D5C6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7" y="1083366"/>
            <a:ext cx="5314123" cy="4691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42651-5A51-4B6A-A6E7-5624EE6B03F6}"/>
              </a:ext>
            </a:extLst>
          </p:cNvPr>
          <p:cNvSpPr txBox="1"/>
          <p:nvPr/>
        </p:nvSpPr>
        <p:spPr>
          <a:xfrm>
            <a:off x="1049739" y="3075057"/>
            <a:ext cx="42010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Kirby and Bauer’s </a:t>
            </a:r>
          </a:p>
          <a:p>
            <a:pPr algn="ctr"/>
            <a:r>
              <a:rPr lang="en-US" sz="4000" b="1" dirty="0"/>
              <a:t>Disc Diffusion</a:t>
            </a:r>
          </a:p>
          <a:p>
            <a:pPr algn="ctr"/>
            <a:r>
              <a:rPr lang="en-US" sz="4000" b="1" dirty="0"/>
              <a:t>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599160" y="669600"/>
              <a:ext cx="4313160" cy="5536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9800" y="660240"/>
                <a:ext cx="4331880" cy="55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96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660B-A536-8EB7-C29D-418001D2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823" y="2256796"/>
            <a:ext cx="9915938" cy="2597426"/>
          </a:xfrm>
        </p:spPr>
        <p:txBody>
          <a:bodyPr>
            <a:normAutofit fontScale="70000" lnSpcReduction="20000"/>
          </a:bodyPr>
          <a:lstStyle/>
          <a:p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the current knowledge about sage plants, it is believed that the sage plant’s extracts would be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good addition to antimicrobial medicines against infections caused by bacteria and yeast and help fight antibiotic resistance.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making extracts in different solvents like ethanol, methanol, acetone or water will help us determine the chemical nature of the actively effective component of sage 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15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</TotalTime>
  <Words>450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Segoe UI</vt:lpstr>
      <vt:lpstr>Times New Roman</vt:lpstr>
      <vt:lpstr>Tw Cen MT</vt:lpstr>
      <vt:lpstr>Organic</vt:lpstr>
      <vt:lpstr>“Antimicrobial effect of Sage (Artemisia tiripartita, and Artemisia trifida) against  Candida albicans, E. coli and Staphylococcus aureus spp.”  Faylene Begay, Diné College School of STEM, Tuba City, Arizona   </vt:lpstr>
      <vt:lpstr>This is a scientific experimental study to be conducted  By  Faylene Begay BS Psychology, BS Biomed Sciences (in progress)  For the MS Biology Thesis Research (in progress)  Thesis Supervisor: Prof. Dr. Shazia Tabassum Hakim PhD. Microbiology  School of STEM, Biomedical Sciences Department,  Diné College, Tuba City campus (Supported by: NSF-TCUP-ICE-TI-2202023) (NNR-23.484)  </vt:lpstr>
      <vt:lpstr>Background:</vt:lpstr>
      <vt:lpstr>Aims &amp; Objectives</vt:lpstr>
      <vt:lpstr>Material &amp; Methods: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“Antimicrobial effect of Sage (Artemisia tiripartita, and Artemisia trifida) against Candida albicans, E. coli and Staphylococcus aureus spp.”</dc:title>
  <dc:creator>Faylene Begay</dc:creator>
  <cp:lastModifiedBy>Shazia Tabassum Hakim</cp:lastModifiedBy>
  <cp:revision>17</cp:revision>
  <dcterms:created xsi:type="dcterms:W3CDTF">2023-04-27T23:52:01Z</dcterms:created>
  <dcterms:modified xsi:type="dcterms:W3CDTF">2023-10-24T02:38:45Z</dcterms:modified>
</cp:coreProperties>
</file>